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138D5-D344-4F78-A8FA-196C8E5B125E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391FD-126E-4623-8748-F8E5D03CFF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4773E-E24A-4FF8-AA84-B1901277E0E2}" type="datetimeFigureOut">
              <a:rPr lang="lv-LV" smtClean="0"/>
              <a:pPr/>
              <a:t>2012.04.11.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97DDD-B349-4915-B72E-B25AD423641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67103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37B-E4CB-4CB2-B8C8-ED98F83EC590}" type="datetime1">
              <a:rPr lang="lv-LV" smtClean="0"/>
              <a:pPr/>
              <a:t>2012.04.11.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BD0F-FFF5-4992-9550-AA19ABD6981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0B69-12E3-4EC8-92C1-3303338ECB86}" type="datetime1">
              <a:rPr lang="lv-LV" smtClean="0"/>
              <a:pPr/>
              <a:t>2012.04.11.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BD0F-FFF5-4992-9550-AA19ABD6981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C9F5-D47C-41B9-8B83-79853FCB19C2}" type="datetime1">
              <a:rPr lang="lv-LV" smtClean="0"/>
              <a:pPr/>
              <a:t>2012.04.11.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BD0F-FFF5-4992-9550-AA19ABD6981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A8AB-EACB-4042-AD58-34705A9BC73F}" type="datetime1">
              <a:rPr lang="lv-LV" smtClean="0"/>
              <a:pPr/>
              <a:t>2012.04.11.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BD0F-FFF5-4992-9550-AA19ABD6981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193B-DC51-4538-A749-F4C1E55F7451}" type="datetime1">
              <a:rPr lang="lv-LV" smtClean="0"/>
              <a:pPr/>
              <a:t>2012.04.11.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BD0F-FFF5-4992-9550-AA19ABD6981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A51-88BB-41D9-B579-48B67AD94882}" type="datetime1">
              <a:rPr lang="lv-LV" smtClean="0"/>
              <a:pPr/>
              <a:t>2012.04.11.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BD0F-FFF5-4992-9550-AA19ABD6981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C7CF-F9DD-4117-A6AA-C30BD806924F}" type="datetime1">
              <a:rPr lang="lv-LV" smtClean="0"/>
              <a:pPr/>
              <a:t>2012.04.11.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BD0F-FFF5-4992-9550-AA19ABD6981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E588-83FE-4AA3-A6FB-EDAC7208C03E}" type="datetime1">
              <a:rPr lang="lv-LV" smtClean="0"/>
              <a:pPr/>
              <a:t>2012.04.11.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BD0F-FFF5-4992-9550-AA19ABD6981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71CF-0673-451C-99A8-78CD61180D9D}" type="datetime1">
              <a:rPr lang="lv-LV" smtClean="0"/>
              <a:pPr/>
              <a:t>2012.04.11.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BD0F-FFF5-4992-9550-AA19ABD69814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07E4-5BA9-4E95-A3EF-7ED8F9FA93F7}" type="datetime1">
              <a:rPr lang="lv-LV" smtClean="0"/>
              <a:pPr/>
              <a:t>2012.04.11.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BD0F-FFF5-4992-9550-AA19ABD6981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0651-493B-4716-B51F-5506213AF1A2}" type="datetime1">
              <a:rPr lang="lv-LV" smtClean="0"/>
              <a:pPr/>
              <a:t>2012.04.11.</a:t>
            </a:fld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BDBD0F-FFF5-4992-9550-AA19ABD6981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ABDBD0F-FFF5-4992-9550-AA19ABD6981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lv-LV" smtClean="0"/>
              <a:t>Zemgales enerģētikas dienas 2012.gada aprīlis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6B85738-2D56-4B7C-B751-233FA6133E30}" type="datetime1">
              <a:rPr lang="lv-LV" smtClean="0"/>
              <a:pPr/>
              <a:t>2012.04.11.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selsol.lv" TargetMode="External"/><Relationship Id="rId4" Type="http://schemas.openxmlformats.org/officeDocument/2006/relationships/hyperlink" Target="http://www.selsol.l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4000" b="1" dirty="0" smtClean="0"/>
              <a:t>LATVIJĀ RAŽOTI </a:t>
            </a:r>
            <a:br>
              <a:rPr lang="lv-LV" sz="4000" b="1" dirty="0" smtClean="0"/>
            </a:br>
            <a:r>
              <a:rPr lang="lv-LV" sz="4000" b="1" dirty="0" smtClean="0"/>
              <a:t>SAULES KOLEKTORI</a:t>
            </a:r>
            <a:endParaRPr lang="lv-LV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SUN INVESTMENTS SIA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3111" y="5445224"/>
            <a:ext cx="2762274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560" y="188640"/>
            <a:ext cx="1647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155804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6408331" cy="720080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Siltumsūkņu darbības atbalsts                                                           </a:t>
            </a:r>
            <a:endParaRPr lang="lv-LV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783" y="5611831"/>
            <a:ext cx="2762274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560" y="188640"/>
            <a:ext cx="1647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5880" y="1055415"/>
            <a:ext cx="76395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1. Akumulācijas tvertne pirms siltuma sūkņa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Tiek izmantots viss temperatūru spektrs, pat superzemās temperatūras ( &gt; 0°C)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Reālais darbības laiks Latvijā – nav ierobežots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Iegūstamais enerģijas daudzums  - 650 – 700 kWh/m2 gadā</a:t>
            </a:r>
          </a:p>
          <a:p>
            <a:r>
              <a:rPr lang="lv-LV" sz="2400" b="1" dirty="0" smtClean="0"/>
              <a:t>2. Akumulācijas tvertne aiz siltuma sūkņa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Tiek izmantotas vidējās un augstās temperatūras ( &gt; 30°C)</a:t>
            </a:r>
          </a:p>
          <a:p>
            <a:r>
              <a:rPr lang="lv-LV" sz="2400" dirty="0"/>
              <a:t> </a:t>
            </a:r>
            <a:r>
              <a:rPr lang="lv-LV" sz="2400" dirty="0" smtClean="0"/>
              <a:t>    (pārsvarā augstās temperatūras)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Reālais darbības laiks Latvijā – nav ierobežots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Iegūstamais enerģijas daudzums  - 500 – 550 kWh/m2 gadā</a:t>
            </a:r>
          </a:p>
          <a:p>
            <a:endParaRPr lang="lv-LV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102566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6408331" cy="720080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Tiem, kas rēķina...                                                           </a:t>
            </a:r>
            <a:endParaRPr lang="lv-LV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783" y="5611831"/>
            <a:ext cx="2762274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560" y="188640"/>
            <a:ext cx="1647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1055415"/>
            <a:ext cx="77898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Saules siltuma enerģijas kolektoru  ierīkošana pašlaik nav ekonomiski pamatota, ja:</a:t>
            </a:r>
          </a:p>
          <a:p>
            <a:r>
              <a:rPr lang="lv-LV" sz="2400" dirty="0" smtClean="0"/>
              <a:t>- Ir mazs siltā ūdens patēriņš (it sevišķi vasarā) – vasarnīcas, dārza mājas, sabiedriskās iestādes (skolas , bērnudārzi u.tml.)</a:t>
            </a:r>
          </a:p>
          <a:p>
            <a:endParaRPr lang="lv-LV" sz="2400" b="1" dirty="0" smtClean="0"/>
          </a:p>
          <a:p>
            <a:r>
              <a:rPr lang="lv-LV" sz="2400" b="1" dirty="0" smtClean="0"/>
              <a:t>Saules siltuma enerģijas kolektoru  ierīkošana ir ekonomiski pamatota, ja: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Ir samērā liels siltā ūdens patēriņš, it sevišķi vasarā;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Apkures vajadzībām tiek izmantotas vienai otru papildinošas sistēmas;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Tiek izmantoti vairākām vajadzībām (rudens – pavasara sezonā – apkurei, vasarā – baseina apsildei)</a:t>
            </a:r>
            <a:endParaRPr lang="lv-LV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56106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6408331" cy="720080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Tiem, kas «domā zaļi»...                                                           </a:t>
            </a:r>
            <a:endParaRPr lang="lv-LV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783" y="5611831"/>
            <a:ext cx="2762274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560" y="188640"/>
            <a:ext cx="1647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1055415"/>
            <a:ext cx="7789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lv-LV" sz="2400" b="1" dirty="0" smtClean="0"/>
              <a:t>Stiprināsim valsts enerģētisko neatkarību</a:t>
            </a:r>
          </a:p>
          <a:p>
            <a:pPr marL="342900" indent="-342900">
              <a:buFontTx/>
              <a:buChar char="-"/>
            </a:pPr>
            <a:r>
              <a:rPr lang="lv-LV" sz="2400" b="1" dirty="0" smtClean="0"/>
              <a:t>Taupīsim fosilos energoresursus</a:t>
            </a:r>
          </a:p>
          <a:p>
            <a:pPr marL="342900" indent="-342900">
              <a:buFontTx/>
              <a:buChar char="-"/>
            </a:pPr>
            <a:r>
              <a:rPr lang="lv-LV" sz="2400" b="1" dirty="0" smtClean="0"/>
              <a:t>Samazināsim savus izdevumus par tradicionālajiem energoresursiem</a:t>
            </a:r>
          </a:p>
          <a:p>
            <a:pPr marL="342900" indent="-342900">
              <a:buFontTx/>
              <a:buChar char="-"/>
            </a:pPr>
            <a:r>
              <a:rPr lang="lv-LV" sz="2400" b="1" dirty="0" smtClean="0"/>
              <a:t>Izmantosim savā valstī radītas iekārtas un tehnoloģijas </a:t>
            </a:r>
            <a:endParaRPr lang="lv-LV" sz="2400" dirty="0"/>
          </a:p>
        </p:txBody>
      </p:sp>
      <p:pic>
        <p:nvPicPr>
          <p:cNvPr id="8" name="Picture 7" descr="C:\Users\Raivis\AppData\Local\Microsoft\Windows\Temporary Internet Files\Content.Word\Picture 0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1720" y="3333695"/>
            <a:ext cx="2847414" cy="230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Raivis\AppData\Local\Microsoft\Windows\Temporary Internet Files\Content.Word\sesava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3333695"/>
            <a:ext cx="2965313" cy="2306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527998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783" y="5611831"/>
            <a:ext cx="2762274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560" y="188640"/>
            <a:ext cx="1647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3251" y="1916832"/>
            <a:ext cx="7543800" cy="947936"/>
          </a:xfrm>
        </p:spPr>
        <p:txBody>
          <a:bodyPr/>
          <a:lstStyle/>
          <a:p>
            <a:r>
              <a:rPr lang="lv-LV" sz="6000" dirty="0" smtClean="0"/>
              <a:t>Paldies par uzmanību</a:t>
            </a:r>
            <a:endParaRPr lang="lv-LV" sz="60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55576" y="2924943"/>
            <a:ext cx="6461760" cy="2686887"/>
          </a:xfrm>
        </p:spPr>
        <p:txBody>
          <a:bodyPr>
            <a:normAutofit/>
          </a:bodyPr>
          <a:lstStyle/>
          <a:p>
            <a:r>
              <a:rPr lang="lv-LV" sz="2400" dirty="0" smtClean="0"/>
              <a:t>SUN INVESTMENTS SIA</a:t>
            </a:r>
          </a:p>
          <a:p>
            <a:r>
              <a:rPr lang="lv-LV" sz="2400" dirty="0" smtClean="0"/>
              <a:t>Jelgavas iela 36, Rīga</a:t>
            </a:r>
          </a:p>
          <a:p>
            <a:r>
              <a:rPr lang="lv-LV" sz="2400" dirty="0" smtClean="0"/>
              <a:t>Raivis Šķērstens</a:t>
            </a:r>
          </a:p>
          <a:p>
            <a:r>
              <a:rPr lang="lv-LV" sz="2400" dirty="0" smtClean="0"/>
              <a:t>Tālr. 29431142</a:t>
            </a:r>
          </a:p>
          <a:p>
            <a:r>
              <a:rPr lang="lv-LV" sz="2400" dirty="0" smtClean="0">
                <a:hlinkClick r:id="rId4"/>
              </a:rPr>
              <a:t>www.selsol.lv</a:t>
            </a:r>
            <a:endParaRPr lang="lv-LV" sz="2400" dirty="0" smtClean="0"/>
          </a:p>
          <a:p>
            <a:r>
              <a:rPr lang="lv-LV" sz="2400" dirty="0" smtClean="0">
                <a:hlinkClick r:id="rId5"/>
              </a:rPr>
              <a:t>info@selsol.lv</a:t>
            </a:r>
            <a:endParaRPr lang="lv-LV" sz="2400" dirty="0" smtClean="0"/>
          </a:p>
          <a:p>
            <a:endParaRPr lang="lv-LV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154377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6437758" cy="1152128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SelSol NORD C200 </a:t>
            </a:r>
            <a:br>
              <a:rPr lang="lv-LV" sz="3200" b="1" dirty="0" smtClean="0"/>
            </a:br>
            <a:r>
              <a:rPr lang="lv-LV" sz="3200" b="1" dirty="0" smtClean="0"/>
              <a:t>saules kolektora uzbūve</a:t>
            </a:r>
            <a:endParaRPr lang="lv-LV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783" y="5611831"/>
            <a:ext cx="2762274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560" y="188640"/>
            <a:ext cx="1647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0768"/>
            <a:ext cx="8185385" cy="427473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102410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6437758" cy="1152128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SelSol NORD C200 </a:t>
            </a:r>
            <a:br>
              <a:rPr lang="lv-LV" sz="3200" b="1" dirty="0" smtClean="0"/>
            </a:br>
            <a:r>
              <a:rPr lang="lv-LV" sz="3200" b="1" dirty="0" smtClean="0"/>
              <a:t>saules kolektora uzbūve</a:t>
            </a:r>
            <a:endParaRPr lang="lv-LV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783" y="5611831"/>
            <a:ext cx="2762274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560" y="188640"/>
            <a:ext cx="1647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0396"/>
            <a:ext cx="8179057" cy="427143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21113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6437758" cy="1152128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Saules kolektoru </a:t>
            </a:r>
            <a:br>
              <a:rPr lang="lv-LV" sz="3200" b="1" dirty="0" smtClean="0"/>
            </a:br>
            <a:r>
              <a:rPr lang="lv-LV" sz="3200" b="1" dirty="0" smtClean="0"/>
              <a:t>izmantošanas iespējas</a:t>
            </a:r>
            <a:endParaRPr lang="lv-LV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783" y="5611831"/>
            <a:ext cx="2762274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560" y="188640"/>
            <a:ext cx="1647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700808"/>
            <a:ext cx="74234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lv-LV" sz="2800" dirty="0" smtClean="0"/>
              <a:t>Siltā ūdens sagatavošanai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lv-LV" sz="2800" dirty="0" smtClean="0"/>
              <a:t>Apkures atbalstam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lv-LV" sz="2800" dirty="0" smtClean="0"/>
              <a:t>Siltumsūkņu darbības atbalstam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lv-LV" sz="2800" dirty="0" smtClean="0"/>
              <a:t>Baseinu apsildei</a:t>
            </a:r>
            <a:endParaRPr lang="lv-LV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494957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034" y="188640"/>
            <a:ext cx="6408331" cy="720080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Siltā ūdens sagatavošana                                                            </a:t>
            </a:r>
            <a:endParaRPr lang="lv-LV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783" y="5611831"/>
            <a:ext cx="2762274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560" y="188640"/>
            <a:ext cx="1647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6089" y="1038711"/>
            <a:ext cx="3578555" cy="4556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038711"/>
            <a:ext cx="3528392" cy="2999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4037844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lv-LV" sz="2000" dirty="0" smtClean="0"/>
              <a:t>Tiešā siltā ūdens sagatavošana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lv-LV" sz="2000" dirty="0" smtClean="0"/>
              <a:t>Netiešā siltā ūdens sagatavošana (piesildīšana)</a:t>
            </a:r>
            <a:endParaRPr lang="lv-LV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87739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034" y="188640"/>
            <a:ext cx="6408331" cy="720080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Siltā ūdens sagatavošana                                                            </a:t>
            </a:r>
            <a:endParaRPr lang="lv-LV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783" y="5611831"/>
            <a:ext cx="2762274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560" y="188640"/>
            <a:ext cx="1647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3" y="1196752"/>
            <a:ext cx="7645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1. Tiešā siltā ūdens sagatavošana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Tiek izmantotas augstās temperatūras ( &gt; </a:t>
            </a:r>
            <a:r>
              <a:rPr lang="lv-LV" sz="2400" dirty="0"/>
              <a:t>4</a:t>
            </a:r>
            <a:r>
              <a:rPr lang="lv-LV" sz="2400" dirty="0" smtClean="0"/>
              <a:t>0 °C)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Reālais darbības laiks Latvijā – aprīlis – septembris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Iegūstamais enerģijas daudzums  - 400 – 450 kWh/m2 gadā</a:t>
            </a:r>
          </a:p>
          <a:p>
            <a:pPr>
              <a:lnSpc>
                <a:spcPct val="200000"/>
              </a:lnSpc>
            </a:pPr>
            <a:r>
              <a:rPr lang="lv-LV" sz="2400" b="1" dirty="0" smtClean="0"/>
              <a:t>2. Netiešā siltā ūdens sagatavošana (piesildīšana)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Tiek izmantots plašs temperatūru spektrs ( &gt; 10 °C)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Reālais darbības laiks Latvijā – nav ierobežots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Iegūstamais enerģijas daudzums  - 550 – 650 kWh/m2 gadā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Var kombinēt ar esošajiem ūdens sildīšanas boileriem</a:t>
            </a:r>
          </a:p>
          <a:p>
            <a:endParaRPr lang="lv-LV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52844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034" y="188640"/>
            <a:ext cx="6408331" cy="720080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Apkures atbalsts                                                            </a:t>
            </a:r>
            <a:endParaRPr lang="lv-LV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783" y="5611831"/>
            <a:ext cx="2762274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560" y="188640"/>
            <a:ext cx="1647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432" y="4202087"/>
            <a:ext cx="7645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lv-LV" sz="2000" dirty="0" smtClean="0"/>
              <a:t>1. Akumulācijas tvertne turpgaitā   2. Akumulācijas tvertne atpakaļgaitā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432" y="1055415"/>
            <a:ext cx="3724321" cy="3165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6999" y="1055415"/>
            <a:ext cx="3724320" cy="31656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736779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034" y="188640"/>
            <a:ext cx="6408331" cy="720080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Apkures atbalsts                                                           </a:t>
            </a:r>
            <a:endParaRPr lang="lv-LV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783" y="5611831"/>
            <a:ext cx="2762274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560" y="188640"/>
            <a:ext cx="1647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5880" y="1055415"/>
            <a:ext cx="76395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1. Akumulācijas tvertne turpgaitā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Tiek izmantotas vidējās un augstās temperatūras ( &gt; 30°C)</a:t>
            </a:r>
          </a:p>
          <a:p>
            <a:r>
              <a:rPr lang="lv-LV" sz="2400" dirty="0"/>
              <a:t> </a:t>
            </a:r>
            <a:r>
              <a:rPr lang="lv-LV" sz="2400" dirty="0" smtClean="0"/>
              <a:t>    (pārsvarā augstās temperatūras)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Reālais darbības laiks Latvijā – nav ierobežots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Iegūstamais enerģijas daudzums  - 500 – 550 kWh/m2 gadā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Labi kombinējas ar malkas apkures katliem</a:t>
            </a:r>
          </a:p>
          <a:p>
            <a:r>
              <a:rPr lang="lv-LV" sz="2400" b="1" dirty="0" smtClean="0"/>
              <a:t>2. Akumulācijas tvertne atpakaļgaitā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Tiek izmantotas vidējās un augstās temperatūras ( &gt; 30°C)</a:t>
            </a:r>
          </a:p>
          <a:p>
            <a:r>
              <a:rPr lang="lv-LV" sz="2400" dirty="0"/>
              <a:t> </a:t>
            </a:r>
            <a:r>
              <a:rPr lang="lv-LV" sz="2400" dirty="0" smtClean="0"/>
              <a:t>    (pārsvarā zemās temperatūras)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Reālais darbības laiks Latvijā – nav ierobežots</a:t>
            </a:r>
          </a:p>
          <a:p>
            <a:pPr marL="342900" indent="-342900">
              <a:buFontTx/>
              <a:buChar char="-"/>
            </a:pPr>
            <a:r>
              <a:rPr lang="lv-LV" sz="2400" dirty="0" smtClean="0"/>
              <a:t>Iegūstamais enerģijas daudzums  - 550 – 600 kWh/m2 gadā</a:t>
            </a:r>
          </a:p>
          <a:p>
            <a:endParaRPr lang="lv-LV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095052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6408331" cy="720080"/>
          </a:xfrm>
        </p:spPr>
        <p:txBody>
          <a:bodyPr>
            <a:normAutofit/>
          </a:bodyPr>
          <a:lstStyle/>
          <a:p>
            <a:r>
              <a:rPr lang="lv-LV" sz="3200" b="1" dirty="0" smtClean="0"/>
              <a:t>Siltumsūkņu darbības atbalsts                                                            </a:t>
            </a:r>
            <a:endParaRPr lang="lv-LV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783" y="5611831"/>
            <a:ext cx="2762274" cy="10801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560" y="188640"/>
            <a:ext cx="1647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3683" y="5085184"/>
            <a:ext cx="7645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lv-LV" sz="2000" dirty="0" smtClean="0"/>
              <a:t>1. Akumulācijas tvertne pirms sūkņa   2. Akumulācijas tvertne aiz sūkņa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7866" y="1055415"/>
            <a:ext cx="3684912" cy="4032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356" y="1055415"/>
            <a:ext cx="3705510" cy="405466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Zemgales enerģētikas dienas 2012.gada aprīlis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575428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956</TotalTime>
  <Words>503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LATVIJĀ RAŽOTI  SAULES KOLEKTORI</vt:lpstr>
      <vt:lpstr>SelSol NORD C200  saules kolektora uzbūve</vt:lpstr>
      <vt:lpstr>SelSol NORD C200  saules kolektora uzbūve</vt:lpstr>
      <vt:lpstr>Saules kolektoru  izmantošanas iespējas</vt:lpstr>
      <vt:lpstr>Siltā ūdens sagatavošana                                                            </vt:lpstr>
      <vt:lpstr>Siltā ūdens sagatavošana                                                            </vt:lpstr>
      <vt:lpstr>Apkures atbalsts                                                            </vt:lpstr>
      <vt:lpstr>Apkures atbalsts                                                           </vt:lpstr>
      <vt:lpstr>Siltumsūkņu darbības atbalsts                                                            </vt:lpstr>
      <vt:lpstr>Siltumsūkņu darbības atbalsts                                                           </vt:lpstr>
      <vt:lpstr>Tiem, kas rēķina...                                                           </vt:lpstr>
      <vt:lpstr>Tiem, kas «domā zaļi»...                                                           </vt:lpstr>
      <vt:lpstr>Paldies par uzmanību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Raivis</dc:creator>
  <cp:lastModifiedBy>Inga</cp:lastModifiedBy>
  <cp:revision>23</cp:revision>
  <dcterms:created xsi:type="dcterms:W3CDTF">2012-04-10T15:22:31Z</dcterms:created>
  <dcterms:modified xsi:type="dcterms:W3CDTF">2012-04-11T10:17:28Z</dcterms:modified>
</cp:coreProperties>
</file>